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9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6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1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96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6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A057-DF10-4669-957C-045636120B8D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A78FFF-125E-4150-9C47-BA55ACDC46B3}"/>
              </a:ext>
            </a:extLst>
          </p:cNvPr>
          <p:cNvSpPr txBox="1"/>
          <p:nvPr/>
        </p:nvSpPr>
        <p:spPr>
          <a:xfrm>
            <a:off x="533552" y="1060854"/>
            <a:ext cx="666240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80" dirty="0"/>
              <a:t>台湾商談会・交流会参加申し込み（</a:t>
            </a:r>
            <a:r>
              <a:rPr kumimoji="1" lang="en-US" altLang="ja-JP" sz="2480" dirty="0"/>
              <a:t>9/3</a:t>
            </a:r>
            <a:r>
              <a:rPr kumimoji="1" lang="ja-JP" altLang="en-US" sz="2480" dirty="0"/>
              <a:t>開催）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BA78B51-13FB-4BA4-B276-EC2F3950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34991"/>
              </p:ext>
            </p:extLst>
          </p:nvPr>
        </p:nvGraphicFramePr>
        <p:xfrm>
          <a:off x="533552" y="1790117"/>
          <a:ext cx="6475231" cy="1751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490">
                  <a:extLst>
                    <a:ext uri="{9D8B030D-6E8A-4147-A177-3AD203B41FA5}">
                      <a16:colId xmlns:a16="http://schemas.microsoft.com/office/drawing/2014/main" val="1714970103"/>
                    </a:ext>
                  </a:extLst>
                </a:gridCol>
                <a:gridCol w="1790164">
                  <a:extLst>
                    <a:ext uri="{9D8B030D-6E8A-4147-A177-3AD203B41FA5}">
                      <a16:colId xmlns:a16="http://schemas.microsoft.com/office/drawing/2014/main" val="2697745192"/>
                    </a:ext>
                  </a:extLst>
                </a:gridCol>
                <a:gridCol w="3415577">
                  <a:extLst>
                    <a:ext uri="{9D8B030D-6E8A-4147-A177-3AD203B41FA5}">
                      <a16:colId xmlns:a16="http://schemas.microsoft.com/office/drawing/2014/main" val="3789457944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企業名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80753"/>
                  </a:ext>
                </a:extLst>
              </a:tr>
              <a:tr h="354622">
                <a:tc rowSpan="4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ご担当者様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100168"/>
                  </a:ext>
                </a:extLst>
              </a:tr>
              <a:tr h="3462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4319947"/>
                  </a:ext>
                </a:extLst>
              </a:tr>
              <a:tr h="31949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ＴＥＬ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0693298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5717250"/>
                  </a:ext>
                </a:extLst>
              </a:tr>
            </a:tbl>
          </a:graphicData>
        </a:graphic>
      </p:graphicFrame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0AEB2C72-7DDD-4DBE-A7E5-02B0D6C78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81554"/>
              </p:ext>
            </p:extLst>
          </p:nvPr>
        </p:nvGraphicFramePr>
        <p:xfrm>
          <a:off x="551580" y="3825025"/>
          <a:ext cx="6475231" cy="2559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766">
                  <a:extLst>
                    <a:ext uri="{9D8B030D-6E8A-4147-A177-3AD203B41FA5}">
                      <a16:colId xmlns:a16="http://schemas.microsoft.com/office/drawing/2014/main" val="3197158139"/>
                    </a:ext>
                  </a:extLst>
                </a:gridCol>
                <a:gridCol w="1468192">
                  <a:extLst>
                    <a:ext uri="{9D8B030D-6E8A-4147-A177-3AD203B41FA5}">
                      <a16:colId xmlns:a16="http://schemas.microsoft.com/office/drawing/2014/main" val="2308022201"/>
                    </a:ext>
                  </a:extLst>
                </a:gridCol>
                <a:gridCol w="2343955">
                  <a:extLst>
                    <a:ext uri="{9D8B030D-6E8A-4147-A177-3AD203B41FA5}">
                      <a16:colId xmlns:a16="http://schemas.microsoft.com/office/drawing/2014/main" val="1019493938"/>
                    </a:ext>
                  </a:extLst>
                </a:gridCol>
                <a:gridCol w="1231318">
                  <a:extLst>
                    <a:ext uri="{9D8B030D-6E8A-4147-A177-3AD203B41FA5}">
                      <a16:colId xmlns:a16="http://schemas.microsoft.com/office/drawing/2014/main" val="2125706580"/>
                    </a:ext>
                  </a:extLst>
                </a:gridCol>
              </a:tblGrid>
              <a:tr h="33485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参　加　者</a:t>
                      </a: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2983976594"/>
                  </a:ext>
                </a:extLst>
              </a:tr>
              <a:tr h="618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/>
                        <a:t>部署名</a:t>
                      </a:r>
                      <a:endParaRPr kumimoji="1" lang="en-US" altLang="ja-JP" sz="1500" dirty="0"/>
                    </a:p>
                    <a:p>
                      <a:pPr algn="ctr"/>
                      <a:r>
                        <a:rPr kumimoji="1" lang="ja-JP" altLang="en-US" sz="1500" dirty="0"/>
                        <a:t>御役職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御氏名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メールアドレス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懇親会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1114396688"/>
                  </a:ext>
                </a:extLst>
              </a:tr>
              <a:tr h="76042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3754716850"/>
                  </a:ext>
                </a:extLst>
              </a:tr>
              <a:tr h="846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参加／不参加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2313245247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81C9AA-98A7-4F81-B1FB-FED87C515D6E}"/>
              </a:ext>
            </a:extLst>
          </p:cNvPr>
          <p:cNvSpPr txBox="1"/>
          <p:nvPr/>
        </p:nvSpPr>
        <p:spPr>
          <a:xfrm>
            <a:off x="654098" y="231761"/>
            <a:ext cx="6583212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84" dirty="0"/>
              <a:t>ＦＡＸ：</a:t>
            </a:r>
            <a:r>
              <a:rPr kumimoji="1" lang="en-US" altLang="ja-JP" sz="1984" dirty="0"/>
              <a:t>096-214-2030</a:t>
            </a:r>
            <a:r>
              <a:rPr kumimoji="1" lang="ja-JP" altLang="en-US" sz="1984" dirty="0"/>
              <a:t>／</a:t>
            </a:r>
            <a:r>
              <a:rPr kumimoji="1" lang="en-US" altLang="ja-JP" sz="1984" dirty="0"/>
              <a:t>E-Mail</a:t>
            </a:r>
            <a:r>
              <a:rPr kumimoji="1" lang="ja-JP" altLang="en-US" sz="1984" dirty="0"/>
              <a:t>：</a:t>
            </a:r>
            <a:r>
              <a:rPr kumimoji="1" lang="en-US" altLang="ja-JP" sz="1984" dirty="0"/>
              <a:t>kawaguchi@kenkoren.gr.jp</a:t>
            </a:r>
            <a:endParaRPr kumimoji="1" lang="ja-JP" altLang="en-US" sz="1984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F45C01E-7D4B-4709-9958-9ED509677C56}"/>
              </a:ext>
            </a:extLst>
          </p:cNvPr>
          <p:cNvCxnSpPr/>
          <p:nvPr/>
        </p:nvCxnSpPr>
        <p:spPr>
          <a:xfrm>
            <a:off x="398089" y="745571"/>
            <a:ext cx="678221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109E33-B83E-4DBF-AD31-7559456D2FC1}"/>
              </a:ext>
            </a:extLst>
          </p:cNvPr>
          <p:cNvSpPr txBox="1"/>
          <p:nvPr/>
        </p:nvSpPr>
        <p:spPr>
          <a:xfrm>
            <a:off x="1003934" y="7680821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■商談希望内容を簡潔に記載ください</a:t>
            </a:r>
            <a:endParaRPr kumimoji="1" lang="ja-JP" altLang="en-US" sz="248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C31838-05DC-4FCC-95D5-C150B35CADE9}"/>
              </a:ext>
            </a:extLst>
          </p:cNvPr>
          <p:cNvSpPr txBox="1"/>
          <p:nvPr/>
        </p:nvSpPr>
        <p:spPr>
          <a:xfrm>
            <a:off x="456278" y="8179637"/>
            <a:ext cx="6552505" cy="1815882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3E65C77-22B0-3233-7D01-38913F19201B}"/>
              </a:ext>
            </a:extLst>
          </p:cNvPr>
          <p:cNvSpPr txBox="1"/>
          <p:nvPr/>
        </p:nvSpPr>
        <p:spPr>
          <a:xfrm>
            <a:off x="1003934" y="6667412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■通訳　　　　必要　／　不要</a:t>
            </a:r>
            <a:endParaRPr kumimoji="1" lang="ja-JP" altLang="en-US" sz="248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6023EB-17C3-2743-1DAD-C37155927726}"/>
              </a:ext>
            </a:extLst>
          </p:cNvPr>
          <p:cNvSpPr txBox="1"/>
          <p:nvPr/>
        </p:nvSpPr>
        <p:spPr>
          <a:xfrm>
            <a:off x="1003934" y="7182005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■９／２の企業視察　参加　／　不参加</a:t>
            </a:r>
            <a:endParaRPr kumimoji="1" lang="ja-JP" altLang="en-US" sz="2480" dirty="0"/>
          </a:p>
        </p:txBody>
      </p:sp>
    </p:spTree>
    <p:extLst>
      <p:ext uri="{BB962C8B-B14F-4D97-AF65-F5344CB8AC3E}">
        <p14:creationId xmlns:p14="http://schemas.microsoft.com/office/powerpoint/2010/main" val="39984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</TotalTime>
  <Words>73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 tomo</dc:creator>
  <cp:lastModifiedBy>kenkoren03</cp:lastModifiedBy>
  <cp:revision>51</cp:revision>
  <cp:lastPrinted>2022-03-29T23:57:58Z</cp:lastPrinted>
  <dcterms:created xsi:type="dcterms:W3CDTF">2021-07-26T05:53:15Z</dcterms:created>
  <dcterms:modified xsi:type="dcterms:W3CDTF">2024-07-05T01:11:24Z</dcterms:modified>
</cp:coreProperties>
</file>