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561263" cy="106934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nkoren05" initials="k" lastIdx="1" clrIdx="0">
    <p:extLst>
      <p:ext uri="{19B8F6BF-5375-455C-9EA6-DF929625EA0E}">
        <p15:presenceInfo xmlns:p15="http://schemas.microsoft.com/office/powerpoint/2012/main" userId="kenkoren05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99FF"/>
    <a:srgbClr val="DF8822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70" autoAdjust="0"/>
  </p:normalViewPr>
  <p:slideViewPr>
    <p:cSldViewPr>
      <p:cViewPr>
        <p:scale>
          <a:sx n="100" d="100"/>
          <a:sy n="100" d="100"/>
        </p:scale>
        <p:origin x="2412" y="0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9A942-EFE0-4DE7-AC68-2775662DC1FD}" type="datetimeFigureOut">
              <a:rPr kumimoji="1" lang="ja-JP" altLang="en-US" smtClean="0"/>
              <a:pPr/>
              <a:t>2024/9/4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AB819-2B38-465C-92F1-6B71E8D6C0D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3316"/>
          </a:xfrm>
          <a:prstGeom prst="rect">
            <a:avLst/>
          </a:prstGeom>
        </p:spPr>
        <p:txBody>
          <a:bodyPr vert="horz" lIns="90710" tIns="45355" rIns="90710" bIns="45355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1" cy="493316"/>
          </a:xfrm>
          <a:prstGeom prst="rect">
            <a:avLst/>
          </a:prstGeom>
        </p:spPr>
        <p:txBody>
          <a:bodyPr vert="horz" lIns="90710" tIns="45355" rIns="90710" bIns="45355" rtlCol="0"/>
          <a:lstStyle>
            <a:lvl1pPr algn="r">
              <a:defRPr sz="1100"/>
            </a:lvl1pPr>
          </a:lstStyle>
          <a:p>
            <a:fld id="{1151E3E0-F438-4D3B-9A96-85B28BF15D19}" type="datetimeFigureOut">
              <a:rPr kumimoji="1" lang="ja-JP" altLang="en-US" smtClean="0"/>
              <a:pPr/>
              <a:t>2024/9/4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0575" y="739775"/>
            <a:ext cx="26146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10" tIns="45355" rIns="90710" bIns="4535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7293"/>
            <a:ext cx="5388610" cy="4439840"/>
          </a:xfrm>
          <a:prstGeom prst="rect">
            <a:avLst/>
          </a:prstGeom>
        </p:spPr>
        <p:txBody>
          <a:bodyPr vert="horz" lIns="90710" tIns="45355" rIns="90710" bIns="4535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412"/>
            <a:ext cx="2918831" cy="493316"/>
          </a:xfrm>
          <a:prstGeom prst="rect">
            <a:avLst/>
          </a:prstGeom>
        </p:spPr>
        <p:txBody>
          <a:bodyPr vert="horz" lIns="90710" tIns="45355" rIns="90710" bIns="45355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5" y="9371412"/>
            <a:ext cx="2918831" cy="493316"/>
          </a:xfrm>
          <a:prstGeom prst="rect">
            <a:avLst/>
          </a:prstGeom>
        </p:spPr>
        <p:txBody>
          <a:bodyPr vert="horz" lIns="90710" tIns="45355" rIns="90710" bIns="45355" rtlCol="0" anchor="b"/>
          <a:lstStyle>
            <a:lvl1pPr algn="r">
              <a:defRPr sz="1100"/>
            </a:lvl1pPr>
          </a:lstStyle>
          <a:p>
            <a:fld id="{1F4C3830-7D20-4FE5-A702-E0BB8857413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9B159F-84B3-4D35-9E9C-4E21156C2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5158" y="1750055"/>
            <a:ext cx="5670947" cy="3722887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2163979-7B12-4138-95B8-41DA765E0F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5158" y="5616511"/>
            <a:ext cx="5670947" cy="2581762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55" indent="0" algn="ctr">
              <a:buNone/>
              <a:defRPr sz="1240"/>
            </a:lvl2pPr>
            <a:lvl3pPr marL="567111" indent="0" algn="ctr">
              <a:buNone/>
              <a:defRPr sz="1116"/>
            </a:lvl3pPr>
            <a:lvl4pPr marL="850666" indent="0" algn="ctr">
              <a:buNone/>
              <a:defRPr sz="992"/>
            </a:lvl4pPr>
            <a:lvl5pPr marL="1134222" indent="0" algn="ctr">
              <a:buNone/>
              <a:defRPr sz="992"/>
            </a:lvl5pPr>
            <a:lvl6pPr marL="1417777" indent="0" algn="ctr">
              <a:buNone/>
              <a:defRPr sz="992"/>
            </a:lvl6pPr>
            <a:lvl7pPr marL="1701333" indent="0" algn="ctr">
              <a:buNone/>
              <a:defRPr sz="992"/>
            </a:lvl7pPr>
            <a:lvl8pPr marL="1984888" indent="0" algn="ctr">
              <a:buNone/>
              <a:defRPr sz="992"/>
            </a:lvl8pPr>
            <a:lvl9pPr marL="2268444" indent="0" algn="ctr">
              <a:buNone/>
              <a:defRPr sz="992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0EE93B-6FE6-4446-84FB-C01DD3185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E122-1981-4D9B-821D-343F15444511}" type="datetimeFigureOut">
              <a:rPr kumimoji="1" lang="ja-JP" altLang="en-US" smtClean="0"/>
              <a:pPr/>
              <a:t>2024/9/4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15A47B-1DFF-404F-BA2B-0D902185E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FBB13E-619B-4CD6-AAD9-6DEC38B48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07A0-5530-4E09-9FF1-E39E6F03C0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71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BDD5BB-C27D-4A37-A811-F27942DF2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E77D194-3E61-44F2-BA8C-7CF4FA894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3CD3F3-62EB-4E59-96BC-8D1A9A020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E122-1981-4D9B-821D-343F15444511}" type="datetimeFigureOut">
              <a:rPr kumimoji="1" lang="ja-JP" altLang="en-US" smtClean="0"/>
              <a:pPr/>
              <a:t>2024/9/4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3FE156-E435-4020-8056-67DF0D35A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827D80-F3A9-458F-B94F-BC12F1E31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07A0-5530-4E09-9FF1-E39E6F03C0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970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69EA713-6041-403B-8CDF-9C59E2D9C3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11029" y="569325"/>
            <a:ext cx="1630397" cy="906216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A9FB66D-7D05-4C6E-BCEC-5F2605C1D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837" y="569325"/>
            <a:ext cx="4796676" cy="906216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659E55-577D-4AA2-AF7B-5BCB95256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E122-1981-4D9B-821D-343F15444511}" type="datetimeFigureOut">
              <a:rPr kumimoji="1" lang="ja-JP" altLang="en-US" smtClean="0"/>
              <a:pPr/>
              <a:t>2024/9/4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987462-9307-4250-A3FB-F6A16B2C6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5034B2-F24D-4F4E-93F2-029385B47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07A0-5530-4E09-9FF1-E39E6F03C0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299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15ADE5-A27F-424F-B547-A580BA6EA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B56BD7-E933-45DC-87D1-7EBF7E27B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DBE0C7-5A31-4144-92B6-E1DB91CD4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E122-1981-4D9B-821D-343F15444511}" type="datetimeFigureOut">
              <a:rPr kumimoji="1" lang="ja-JP" altLang="en-US" smtClean="0"/>
              <a:pPr/>
              <a:t>2024/9/4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CE0ACF-6821-4193-BCD9-B6BA9F395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15D4FB-DDC4-419A-B05B-4D0CDEA9C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07A0-5530-4E09-9FF1-E39E6F03C0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890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045C28-B90D-4940-AC73-8494D0429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899" y="2665925"/>
            <a:ext cx="6521589" cy="4448157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409C57-867D-454E-A87D-8ECFA749E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899" y="7156164"/>
            <a:ext cx="6521589" cy="2339180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55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111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666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222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777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333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88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444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E138BB-90BD-407D-98A6-E5A81842E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E122-1981-4D9B-821D-343F15444511}" type="datetimeFigureOut">
              <a:rPr kumimoji="1" lang="ja-JP" altLang="en-US" smtClean="0"/>
              <a:pPr/>
              <a:t>2024/9/4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09168-5C0D-429B-9D81-C2268E540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2DF6BC-4462-40A4-AEBE-04BA09EE9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07A0-5530-4E09-9FF1-E39E6F03C0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33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EFE080-04ED-4F83-8D3B-747F39E4E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94F9778-1B0C-4EBF-8EAC-0EBFD6CDE7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837" y="2846623"/>
            <a:ext cx="3213537" cy="678486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70D962-D2E2-442B-97F0-F1119564F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889" y="2846623"/>
            <a:ext cx="3213537" cy="678486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2B6449-A4E8-4260-A53C-5CE741A0D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E122-1981-4D9B-821D-343F15444511}" type="datetimeFigureOut">
              <a:rPr kumimoji="1" lang="ja-JP" altLang="en-US" smtClean="0"/>
              <a:pPr/>
              <a:t>2024/9/4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CE264E9-A04A-47E7-93A9-EA7EC96AD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9980681-0F34-42BF-9D82-7D2A38E35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07A0-5530-4E09-9FF1-E39E6F03C0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25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A2E534-322F-4544-95B9-031730573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22" y="569326"/>
            <a:ext cx="6521589" cy="206689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56A833-182A-4D3D-89E8-6FCB029BC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822" y="2621369"/>
            <a:ext cx="3198768" cy="128469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55" indent="0">
              <a:buNone/>
              <a:defRPr sz="1240" b="1"/>
            </a:lvl2pPr>
            <a:lvl3pPr marL="567111" indent="0">
              <a:buNone/>
              <a:defRPr sz="1116" b="1"/>
            </a:lvl3pPr>
            <a:lvl4pPr marL="850666" indent="0">
              <a:buNone/>
              <a:defRPr sz="992" b="1"/>
            </a:lvl4pPr>
            <a:lvl5pPr marL="1134222" indent="0">
              <a:buNone/>
              <a:defRPr sz="992" b="1"/>
            </a:lvl5pPr>
            <a:lvl6pPr marL="1417777" indent="0">
              <a:buNone/>
              <a:defRPr sz="992" b="1"/>
            </a:lvl6pPr>
            <a:lvl7pPr marL="1701333" indent="0">
              <a:buNone/>
              <a:defRPr sz="992" b="1"/>
            </a:lvl7pPr>
            <a:lvl8pPr marL="1984888" indent="0">
              <a:buNone/>
              <a:defRPr sz="992" b="1"/>
            </a:lvl8pPr>
            <a:lvl9pPr marL="2268444" indent="0">
              <a:buNone/>
              <a:defRPr sz="99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506CEF-9B12-4B92-BE7E-750B6545C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822" y="3906061"/>
            <a:ext cx="3198768" cy="574522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2E195FD-609E-4DAC-A841-79B0E2CC60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889" y="2621369"/>
            <a:ext cx="3214522" cy="128469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55" indent="0">
              <a:buNone/>
              <a:defRPr sz="1240" b="1"/>
            </a:lvl2pPr>
            <a:lvl3pPr marL="567111" indent="0">
              <a:buNone/>
              <a:defRPr sz="1116" b="1"/>
            </a:lvl3pPr>
            <a:lvl4pPr marL="850666" indent="0">
              <a:buNone/>
              <a:defRPr sz="992" b="1"/>
            </a:lvl4pPr>
            <a:lvl5pPr marL="1134222" indent="0">
              <a:buNone/>
              <a:defRPr sz="992" b="1"/>
            </a:lvl5pPr>
            <a:lvl6pPr marL="1417777" indent="0">
              <a:buNone/>
              <a:defRPr sz="992" b="1"/>
            </a:lvl6pPr>
            <a:lvl7pPr marL="1701333" indent="0">
              <a:buNone/>
              <a:defRPr sz="992" b="1"/>
            </a:lvl7pPr>
            <a:lvl8pPr marL="1984888" indent="0">
              <a:buNone/>
              <a:defRPr sz="992" b="1"/>
            </a:lvl8pPr>
            <a:lvl9pPr marL="2268444" indent="0">
              <a:buNone/>
              <a:defRPr sz="99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BE82E82-2ADD-49B9-B678-F5542A4C4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889" y="3906061"/>
            <a:ext cx="3214522" cy="574522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95739E3-91E6-494F-AF55-7004E2948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E122-1981-4D9B-821D-343F15444511}" type="datetimeFigureOut">
              <a:rPr kumimoji="1" lang="ja-JP" altLang="en-US" smtClean="0"/>
              <a:pPr/>
              <a:t>2024/9/4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DCAC42-49E4-47AB-B785-154E690A1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804E94D-A1A1-4D10-8E9E-C2CA31F76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07A0-5530-4E09-9FF1-E39E6F03C0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53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586523-E696-4983-A31A-48378D6C0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3C48B1-0E3B-4B16-9924-EA4FA891A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E122-1981-4D9B-821D-343F15444511}" type="datetimeFigureOut">
              <a:rPr kumimoji="1" lang="ja-JP" altLang="en-US" smtClean="0"/>
              <a:pPr/>
              <a:t>2024/9/4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A87B97B-E0F3-440D-BA77-82B012C83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1BC26B2-D55C-47AC-8CEF-5C2E25310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07A0-5530-4E09-9FF1-E39E6F03C0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7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B0F087D-C661-41AE-AC53-4F5DF052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E122-1981-4D9B-821D-343F15444511}" type="datetimeFigureOut">
              <a:rPr kumimoji="1" lang="ja-JP" altLang="en-US" smtClean="0"/>
              <a:pPr/>
              <a:t>2024/9/4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10EE4E1-4A89-4EB6-901B-AEE0DA0A6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E17025C-2A96-4612-A95F-004525C61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07A0-5530-4E09-9FF1-E39E6F03C0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05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A834FE-B581-48C9-B1EC-3521289E9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22" y="712893"/>
            <a:ext cx="2438704" cy="2495127"/>
          </a:xfrm>
        </p:spPr>
        <p:txBody>
          <a:bodyPr anchor="b"/>
          <a:lstStyle>
            <a:lvl1pPr>
              <a:defRPr sz="198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114F22-D4BE-4D9D-83DF-705D4BDA0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4522" y="1539652"/>
            <a:ext cx="3827889" cy="7599245"/>
          </a:xfrm>
        </p:spPr>
        <p:txBody>
          <a:bodyPr/>
          <a:lstStyle>
            <a:lvl1pPr>
              <a:defRPr sz="1985"/>
            </a:lvl1pPr>
            <a:lvl2pPr>
              <a:defRPr sz="1737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D8F270-DBE9-49E9-907A-0399B1EC1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822" y="3208020"/>
            <a:ext cx="2438704" cy="5943254"/>
          </a:xfrm>
        </p:spPr>
        <p:txBody>
          <a:bodyPr/>
          <a:lstStyle>
            <a:lvl1pPr marL="0" indent="0">
              <a:buNone/>
              <a:defRPr sz="992"/>
            </a:lvl1pPr>
            <a:lvl2pPr marL="283555" indent="0">
              <a:buNone/>
              <a:defRPr sz="868"/>
            </a:lvl2pPr>
            <a:lvl3pPr marL="567111" indent="0">
              <a:buNone/>
              <a:defRPr sz="744"/>
            </a:lvl3pPr>
            <a:lvl4pPr marL="850666" indent="0">
              <a:buNone/>
              <a:defRPr sz="620"/>
            </a:lvl4pPr>
            <a:lvl5pPr marL="1134222" indent="0">
              <a:buNone/>
              <a:defRPr sz="620"/>
            </a:lvl5pPr>
            <a:lvl6pPr marL="1417777" indent="0">
              <a:buNone/>
              <a:defRPr sz="620"/>
            </a:lvl6pPr>
            <a:lvl7pPr marL="1701333" indent="0">
              <a:buNone/>
              <a:defRPr sz="620"/>
            </a:lvl7pPr>
            <a:lvl8pPr marL="1984888" indent="0">
              <a:buNone/>
              <a:defRPr sz="620"/>
            </a:lvl8pPr>
            <a:lvl9pPr marL="2268444" indent="0">
              <a:buNone/>
              <a:defRPr sz="6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06C9F4-66AA-4F86-9ED2-0730B7519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E122-1981-4D9B-821D-343F15444511}" type="datetimeFigureOut">
              <a:rPr kumimoji="1" lang="ja-JP" altLang="en-US" smtClean="0"/>
              <a:pPr/>
              <a:t>2024/9/4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06CFD38-91DD-45A9-A924-70D708597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BDA3299-C6E3-41D4-BC2F-80C87BC91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07A0-5530-4E09-9FF1-E39E6F03C0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903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B503E1-134E-46A5-B3F9-F807C2EF9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22" y="712893"/>
            <a:ext cx="2438704" cy="2495127"/>
          </a:xfrm>
        </p:spPr>
        <p:txBody>
          <a:bodyPr anchor="b"/>
          <a:lstStyle>
            <a:lvl1pPr>
              <a:defRPr sz="198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6E09FB7-C2E8-4768-9D69-36AA368AFD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4522" y="1539652"/>
            <a:ext cx="3827889" cy="7599245"/>
          </a:xfrm>
        </p:spPr>
        <p:txBody>
          <a:bodyPr/>
          <a:lstStyle>
            <a:lvl1pPr marL="0" indent="0">
              <a:buNone/>
              <a:defRPr sz="1985"/>
            </a:lvl1pPr>
            <a:lvl2pPr marL="283555" indent="0">
              <a:buNone/>
              <a:defRPr sz="1737"/>
            </a:lvl2pPr>
            <a:lvl3pPr marL="567111" indent="0">
              <a:buNone/>
              <a:defRPr sz="1488"/>
            </a:lvl3pPr>
            <a:lvl4pPr marL="850666" indent="0">
              <a:buNone/>
              <a:defRPr sz="1240"/>
            </a:lvl4pPr>
            <a:lvl5pPr marL="1134222" indent="0">
              <a:buNone/>
              <a:defRPr sz="1240"/>
            </a:lvl5pPr>
            <a:lvl6pPr marL="1417777" indent="0">
              <a:buNone/>
              <a:defRPr sz="1240"/>
            </a:lvl6pPr>
            <a:lvl7pPr marL="1701333" indent="0">
              <a:buNone/>
              <a:defRPr sz="1240"/>
            </a:lvl7pPr>
            <a:lvl8pPr marL="1984888" indent="0">
              <a:buNone/>
              <a:defRPr sz="1240"/>
            </a:lvl8pPr>
            <a:lvl9pPr marL="2268444" indent="0">
              <a:buNone/>
              <a:defRPr sz="124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6B48BC4-B99D-4465-8CDD-DF0A682AF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822" y="3208020"/>
            <a:ext cx="2438704" cy="5943254"/>
          </a:xfrm>
        </p:spPr>
        <p:txBody>
          <a:bodyPr/>
          <a:lstStyle>
            <a:lvl1pPr marL="0" indent="0">
              <a:buNone/>
              <a:defRPr sz="992"/>
            </a:lvl1pPr>
            <a:lvl2pPr marL="283555" indent="0">
              <a:buNone/>
              <a:defRPr sz="868"/>
            </a:lvl2pPr>
            <a:lvl3pPr marL="567111" indent="0">
              <a:buNone/>
              <a:defRPr sz="744"/>
            </a:lvl3pPr>
            <a:lvl4pPr marL="850666" indent="0">
              <a:buNone/>
              <a:defRPr sz="620"/>
            </a:lvl4pPr>
            <a:lvl5pPr marL="1134222" indent="0">
              <a:buNone/>
              <a:defRPr sz="620"/>
            </a:lvl5pPr>
            <a:lvl6pPr marL="1417777" indent="0">
              <a:buNone/>
              <a:defRPr sz="620"/>
            </a:lvl6pPr>
            <a:lvl7pPr marL="1701333" indent="0">
              <a:buNone/>
              <a:defRPr sz="620"/>
            </a:lvl7pPr>
            <a:lvl8pPr marL="1984888" indent="0">
              <a:buNone/>
              <a:defRPr sz="620"/>
            </a:lvl8pPr>
            <a:lvl9pPr marL="2268444" indent="0">
              <a:buNone/>
              <a:defRPr sz="6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7CED0C8-751D-453A-AE49-BB71067FC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E122-1981-4D9B-821D-343F15444511}" type="datetimeFigureOut">
              <a:rPr kumimoji="1" lang="ja-JP" altLang="en-US" smtClean="0"/>
              <a:pPr/>
              <a:t>2024/9/4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14E2B54-CF15-4F0A-B07B-A4212B53F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FDB0C5-01AD-4C77-8E48-E3A4D70FB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07A0-5530-4E09-9FF1-E39E6F03C0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204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2135517-584C-48D7-A7AE-48299DB15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837" y="569326"/>
            <a:ext cx="6521589" cy="2066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FC05C4-40BA-43E0-A623-1E252FEB8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837" y="2846623"/>
            <a:ext cx="6521589" cy="678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25D786-F0DA-475B-8C28-46F44AD9E7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837" y="9911198"/>
            <a:ext cx="1701284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2E122-1981-4D9B-821D-343F15444511}" type="datetimeFigureOut">
              <a:rPr kumimoji="1" lang="ja-JP" altLang="en-US" smtClean="0"/>
              <a:pPr/>
              <a:t>2024/9/4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2DBC85-C656-41AE-B9A3-9EB23B3A01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669" y="9911198"/>
            <a:ext cx="2551926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27EF4F-DF28-46A0-9961-75064085DF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40142" y="9911198"/>
            <a:ext cx="1701284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607A0-5530-4E09-9FF1-E39E6F03C0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64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xStyles>
    <p:titleStyle>
      <a:lvl1pPr algn="l" defTabSz="567111" rtl="0" eaLnBrk="1" latinLnBrk="0" hangingPunct="1">
        <a:lnSpc>
          <a:spcPct val="90000"/>
        </a:lnSpc>
        <a:spcBef>
          <a:spcPct val="0"/>
        </a:spcBef>
        <a:buNone/>
        <a:defRPr kumimoji="1" sz="27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78" indent="-141778" algn="l" defTabSz="567111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kumimoji="1" sz="1737" kern="1200">
          <a:solidFill>
            <a:schemeClr val="tx1"/>
          </a:solidFill>
          <a:latin typeface="+mn-lt"/>
          <a:ea typeface="+mn-ea"/>
          <a:cs typeface="+mn-cs"/>
        </a:defRPr>
      </a:lvl1pPr>
      <a:lvl2pPr marL="425333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889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444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999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555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3110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666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10221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55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111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666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222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777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333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888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444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hsi@kenkoren.gr.j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018666"/>
              </p:ext>
            </p:extLst>
          </p:nvPr>
        </p:nvGraphicFramePr>
        <p:xfrm>
          <a:off x="237493" y="306140"/>
          <a:ext cx="7071531" cy="711102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822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0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48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36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24336">
                <a:tc gridSpan="4">
                  <a:txBody>
                    <a:bodyPr/>
                    <a:lstStyle/>
                    <a:p>
                      <a:pPr marL="0" indent="22860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altLang="en-US" sz="2100" kern="100" dirty="0"/>
                        <a:t>　　　　　　　</a:t>
                      </a:r>
                      <a:endParaRPr kumimoji="1" lang="ja-JP" altLang="en-US" sz="2100" kern="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7402" marR="4740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004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ja-JP" sz="1300" kern="100" dirty="0"/>
                        <a:t>部署</a:t>
                      </a:r>
                      <a:r>
                        <a:rPr lang="ja-JP" altLang="en-US" sz="1300" kern="100" dirty="0"/>
                        <a:t>・</a:t>
                      </a:r>
                      <a:r>
                        <a:rPr lang="ja-JP" sz="1300" kern="100" dirty="0"/>
                        <a:t>役職等</a:t>
                      </a:r>
                      <a:endParaRPr lang="ja-JP" sz="1300" b="1" kern="100" dirty="0"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47402" marR="47402" marT="0" marB="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ja-JP" sz="1300" kern="100" dirty="0"/>
                        <a:t>参加者氏名</a:t>
                      </a:r>
                      <a:endParaRPr lang="ja-JP" sz="1300" b="1" kern="100" dirty="0"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47402" marR="47402" marT="0" marB="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0" dirty="0"/>
                        <a:t>第１部、第２部共に参加</a:t>
                      </a:r>
                      <a:endParaRPr kumimoji="1" lang="en-US" altLang="ja-JP" sz="1300" b="0" dirty="0"/>
                    </a:p>
                  </a:txBody>
                  <a:tcPr marL="47402" marR="47402" marT="0" marB="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0" dirty="0"/>
                        <a:t>第２部</a:t>
                      </a:r>
                      <a:endParaRPr kumimoji="1" lang="en-US" altLang="ja-JP" sz="1300" b="0" dirty="0"/>
                    </a:p>
                    <a:p>
                      <a:pPr algn="ctr"/>
                      <a:r>
                        <a:rPr kumimoji="1" lang="ja-JP" altLang="en-US" sz="1300" b="0" dirty="0"/>
                        <a:t>のみ参加</a:t>
                      </a:r>
                      <a:endParaRPr kumimoji="1" lang="ja-JP" altLang="en-US" sz="13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7402" marR="47402" marT="0" marB="0" anchor="ctr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026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endParaRPr lang="en-US" sz="1100" kern="100" dirty="0"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47402" marR="47402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sz="2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7402" marR="4740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7402" marR="4740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7402" marR="47402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365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endParaRPr lang="en-US" sz="1100" kern="100" dirty="0"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47402" marR="47402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sz="2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7402" marR="4740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7402" marR="4740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7402" marR="47402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365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endParaRPr lang="en-US" sz="1100" kern="100" dirty="0"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47402" marR="47402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sz="2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7402" marR="4740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7402" marR="4740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7402" marR="47402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365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endParaRPr lang="en-US" sz="1100" kern="100" dirty="0"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47402" marR="47402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sz="2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7402" marR="4740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7402" marR="4740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7402" marR="47402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7365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ja-JP" altLang="en-US" sz="1300" kern="100" dirty="0"/>
                        <a:t>　　</a:t>
                      </a:r>
                      <a:r>
                        <a:rPr lang="ja-JP" sz="1300" kern="100" dirty="0"/>
                        <a:t>企業</a:t>
                      </a:r>
                      <a:r>
                        <a:rPr lang="ja-JP" altLang="en-US" sz="1300" kern="100" dirty="0"/>
                        <a:t>名</a:t>
                      </a:r>
                      <a:r>
                        <a:rPr lang="en-US" altLang="ja-JP" sz="1300" kern="100" dirty="0"/>
                        <a:t>/</a:t>
                      </a:r>
                      <a:r>
                        <a:rPr lang="ja-JP" altLang="en-US" sz="1300" kern="100" dirty="0"/>
                        <a:t>団体</a:t>
                      </a:r>
                      <a:r>
                        <a:rPr lang="ja-JP" sz="1300" kern="100" dirty="0"/>
                        <a:t>名</a:t>
                      </a:r>
                      <a:endParaRPr lang="ja-JP" sz="1300" b="1" kern="100" dirty="0"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47402" marR="47402" marT="0" marB="0" anchor="ctr">
                    <a:solidFill>
                      <a:srgbClr val="FF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300" kern="100" dirty="0"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47402" marR="4740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2195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ja-JP" altLang="en-US" sz="1300" kern="100" dirty="0"/>
                        <a:t>連絡先</a:t>
                      </a:r>
                      <a:endParaRPr lang="en-US" altLang="ja-JP" sz="1300" kern="100" dirty="0"/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ja-JP" altLang="en-US" sz="1300" kern="100" dirty="0"/>
                        <a:t>（</a:t>
                      </a:r>
                      <a:r>
                        <a:rPr kumimoji="1" lang="en-US" altLang="ja-JP" sz="1300" dirty="0"/>
                        <a:t>TEL</a:t>
                      </a:r>
                      <a:r>
                        <a:rPr kumimoji="1" lang="ja-JP" altLang="en-US" sz="1300" dirty="0"/>
                        <a:t>・</a:t>
                      </a:r>
                      <a:r>
                        <a:rPr kumimoji="1" lang="en-US" altLang="ja-JP" sz="1300" dirty="0"/>
                        <a:t>E-mail</a:t>
                      </a:r>
                      <a:r>
                        <a:rPr kumimoji="1" lang="ja-JP" altLang="en-US" sz="1300" dirty="0"/>
                        <a:t>）</a:t>
                      </a:r>
                      <a:endParaRPr lang="ja-JP" sz="1300" b="1" kern="100" dirty="0">
                        <a:latin typeface="HG丸ｺﾞｼｯｸM-PRO" pitchFamily="50" charset="-128"/>
                        <a:ea typeface="HG丸ｺﾞｼｯｸM-PRO" pitchFamily="50" charset="-128"/>
                        <a:cs typeface="Times New Roman"/>
                      </a:endParaRPr>
                    </a:p>
                  </a:txBody>
                  <a:tcPr marL="47402" marR="47402" marT="0" marB="0" anchor="ctr">
                    <a:solidFill>
                      <a:srgbClr val="FF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/>
                        <a:t>　　　</a:t>
                      </a:r>
                      <a:endParaRPr kumimoji="1" lang="ja-JP" altLang="en-US" sz="1300" b="1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47402" marR="4740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42993" marR="42993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98751" y="8556384"/>
            <a:ext cx="6063996" cy="14157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＜お申込み・お問合わせ先＞</a:t>
            </a:r>
            <a:endParaRPr kumimoji="1" lang="ja-JP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533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くまもとクロスイノベーション協議会</a:t>
            </a:r>
            <a:r>
              <a:rPr kumimoji="1" 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事務局　担当：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岩本　行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　　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862-0901 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熊本市東区東町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3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丁目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11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番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38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号　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　　</a:t>
            </a:r>
            <a:r>
              <a:rPr lang="ja-JP" altLang="ja-JP" sz="14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（一社）熊本県工業連合会内</a:t>
            </a:r>
            <a:r>
              <a:rPr lang="ja-JP" altLang="ja-JP" sz="16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　　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TEL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：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096-285-8131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FAX:096-214-2030</a:t>
            </a:r>
            <a:r>
              <a:rPr kumimoji="1" 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　　　　　</a:t>
            </a:r>
            <a:endParaRPr kumimoji="1" lang="ja-JP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indent="533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E-Mail</a:t>
            </a:r>
            <a:r>
              <a:rPr lang="ja-JP" altLang="ja-JP" sz="14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：</a:t>
            </a:r>
            <a:r>
              <a:rPr lang="en-US" altLang="ja-JP" sz="1400" u="sng" dirty="0">
                <a:solidFill>
                  <a:schemeClr val="accent5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kcross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  <a:hlinkClick r:id="rId2"/>
              </a:rPr>
              <a:t>@kenkoren.gr.jp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4256985" y="8887570"/>
            <a:ext cx="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828303" y="393321"/>
            <a:ext cx="5804892" cy="22474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ln w="6350">
                  <a:noFill/>
                </a:ln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くまもとクロスイノベーション協議会</a:t>
            </a:r>
            <a:endParaRPr lang="en-US" altLang="ja-JP" b="1" dirty="0">
              <a:ln w="6350">
                <a:noFill/>
              </a:ln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lang="en-US" altLang="ja-JP" b="1" dirty="0">
              <a:ln w="6350">
                <a:noFill/>
              </a:ln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en-US" altLang="ja-JP" b="1" dirty="0">
                <a:ln w="6350">
                  <a:noFill/>
                </a:ln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10/3</a:t>
            </a:r>
            <a:r>
              <a:rPr lang="ja-JP" altLang="en-US" b="1" dirty="0">
                <a:ln w="6350">
                  <a:noFill/>
                </a:ln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開催　</a:t>
            </a:r>
            <a:endParaRPr lang="en-US" altLang="ja-JP" b="1" dirty="0">
              <a:ln w="6350">
                <a:noFill/>
              </a:ln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b="1" dirty="0">
                <a:ln w="6350">
                  <a:noFill/>
                </a:ln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産技センターをもっと知って活用しよう</a:t>
            </a:r>
            <a:endParaRPr lang="en-US" altLang="ja-JP" b="1" dirty="0">
              <a:ln w="6350">
                <a:noFill/>
              </a:ln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b="1" dirty="0">
                <a:ln w="6350">
                  <a:noFill/>
                </a:ln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～熊本県産業技術センターの取組・設備紹介～</a:t>
            </a:r>
            <a:endParaRPr lang="en-US" altLang="ja-JP" b="1" dirty="0">
              <a:ln w="6350">
                <a:noFill/>
              </a:ln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ja-JP" kern="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参加</a:t>
            </a:r>
            <a:r>
              <a:rPr lang="ja-JP" altLang="en-US" kern="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申込書</a:t>
            </a:r>
            <a:endParaRPr lang="en-US" altLang="ja-JP" kern="1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kern="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en-US" altLang="ja-JP" kern="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9/27</a:t>
            </a:r>
            <a:r>
              <a:rPr lang="ja-JP" altLang="en-US" kern="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（金）締切）</a:t>
            </a:r>
            <a:endParaRPr lang="en-US" altLang="ja-JP" sz="1100" b="1" kern="100" dirty="0">
              <a:ln w="6350">
                <a:noFill/>
              </a:ln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48383" y="2895439"/>
            <a:ext cx="4764471" cy="2809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25"/>
              </a:spcBef>
            </a:pPr>
            <a:r>
              <a:rPr lang="ja-JP" altLang="en-US" sz="1050" b="1" kern="100" dirty="0">
                <a:ln w="6350">
                  <a:noFill/>
                </a:ln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参加希望の内容の欄に○または</a:t>
            </a:r>
            <a:r>
              <a:rPr lang="en-US" altLang="ja-JP" sz="1050" b="1" kern="100" dirty="0">
                <a:ln w="6350">
                  <a:noFill/>
                </a:ln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×</a:t>
            </a:r>
            <a:r>
              <a:rPr lang="ja-JP" altLang="en-US" sz="1050" b="1" kern="100" dirty="0">
                <a:ln w="6350">
                  <a:noFill/>
                </a:ln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をご記入ください。</a:t>
            </a:r>
            <a:endParaRPr lang="en-US" altLang="ja-JP" sz="1100" b="1" kern="100" dirty="0">
              <a:ln w="6350">
                <a:noFill/>
              </a:ln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9FC9F29-13BD-E280-07B7-B9C1B0EAA499}"/>
              </a:ext>
            </a:extLst>
          </p:cNvPr>
          <p:cNvSpPr txBox="1"/>
          <p:nvPr/>
        </p:nvSpPr>
        <p:spPr>
          <a:xfrm>
            <a:off x="434061" y="7471799"/>
            <a:ext cx="6678393" cy="54483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300" kern="100" dirty="0">
                <a:ln w="6350">
                  <a:noFill/>
                </a:ln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300" kern="100" dirty="0">
                <a:ln w="6350">
                  <a:noFill/>
                </a:ln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クロスイノベーション協議会会員以外の方のご参加につきましては、ご入会をご検討いただきたく、ご入会案内をさせていただく場合がございます。</a:t>
            </a:r>
            <a:endParaRPr lang="en-US" altLang="ja-JP" sz="1300" kern="100" dirty="0">
              <a:ln w="6350">
                <a:noFill/>
              </a:ln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939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1995</TotalTime>
  <Words>148</Words>
  <Application>Microsoft Office PowerPoint</Application>
  <PresentationFormat>ユーザー設定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Company>熊本県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kumamoto</dc:creator>
  <cp:lastModifiedBy>kenkoren05</cp:lastModifiedBy>
  <cp:revision>181</cp:revision>
  <cp:lastPrinted>2021-07-28T00:44:40Z</cp:lastPrinted>
  <dcterms:created xsi:type="dcterms:W3CDTF">2016-12-07T02:00:57Z</dcterms:created>
  <dcterms:modified xsi:type="dcterms:W3CDTF">2024-09-04T07:23:48Z</dcterms:modified>
</cp:coreProperties>
</file>